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9" r:id="rId7"/>
    <p:sldId id="297" r:id="rId8"/>
    <p:sldId id="290" r:id="rId9"/>
    <p:sldId id="291" r:id="rId10"/>
    <p:sldId id="292" r:id="rId11"/>
    <p:sldId id="293" r:id="rId12"/>
    <p:sldId id="294" r:id="rId13"/>
    <p:sldId id="298" r:id="rId14"/>
    <p:sldId id="296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06B89-1653-4C17-9123-982BD9446147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B8648-D67A-4BFA-BE87-172C4C591ED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000" b="1" dirty="0">
              <a:solidFill>
                <a:schemeClr val="tx1"/>
              </a:solidFill>
              <a:latin typeface="+mj-lt"/>
            </a:rPr>
            <a:t>There are two types of forces</a:t>
          </a:r>
        </a:p>
      </dgm:t>
    </dgm:pt>
    <dgm:pt modelId="{DC260C8F-84E4-4D7D-AB1B-25D817DF4751}" type="parTrans" cxnId="{0529FB16-1C3F-4375-9995-DADEFE851857}">
      <dgm:prSet/>
      <dgm:spPr/>
      <dgm:t>
        <a:bodyPr/>
        <a:lstStyle/>
        <a:p>
          <a:endParaRPr lang="en-US"/>
        </a:p>
      </dgm:t>
    </dgm:pt>
    <dgm:pt modelId="{E4791D60-84B3-4E91-A55D-3D371638375B}" type="sibTrans" cxnId="{0529FB16-1C3F-4375-9995-DADEFE851857}">
      <dgm:prSet/>
      <dgm:spPr/>
      <dgm:t>
        <a:bodyPr/>
        <a:lstStyle/>
        <a:p>
          <a:endParaRPr lang="en-US"/>
        </a:p>
      </dgm:t>
    </dgm:pt>
    <dgm:pt modelId="{E6510E5B-BEBD-42D3-93B6-FA812F8D0EC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Non – contact forces </a:t>
          </a:r>
          <a:r>
            <a:rPr lang="en-US" b="1" i="1" dirty="0">
              <a:solidFill>
                <a:schemeClr val="tx1"/>
              </a:solidFill>
              <a:latin typeface="+mj-lt"/>
            </a:rPr>
            <a:t>OR</a:t>
          </a:r>
        </a:p>
        <a:p>
          <a:r>
            <a:rPr lang="en-US" dirty="0">
              <a:solidFill>
                <a:schemeClr val="tx1"/>
              </a:solidFill>
              <a:latin typeface="+mj-lt"/>
            </a:rPr>
            <a:t>Action – at – a- distance force</a:t>
          </a:r>
        </a:p>
      </dgm:t>
    </dgm:pt>
    <dgm:pt modelId="{F5CBF365-A6FA-4EB3-B84B-72DD4300FCBA}" type="parTrans" cxnId="{B9A8268C-A215-4DC4-8FEF-A90E202F5C98}">
      <dgm:prSet/>
      <dgm:spPr/>
      <dgm:t>
        <a:bodyPr/>
        <a:lstStyle/>
        <a:p>
          <a:endParaRPr lang="en-US"/>
        </a:p>
      </dgm:t>
    </dgm:pt>
    <dgm:pt modelId="{78712AC2-26F0-446A-B2A7-F1490EDDE2D8}" type="sibTrans" cxnId="{B9A8268C-A215-4DC4-8FEF-A90E202F5C98}">
      <dgm:prSet/>
      <dgm:spPr/>
      <dgm:t>
        <a:bodyPr/>
        <a:lstStyle/>
        <a:p>
          <a:endParaRPr lang="en-US"/>
        </a:p>
      </dgm:t>
    </dgm:pt>
    <dgm:pt modelId="{181108FD-37E4-4C97-9059-2E0F169D1B1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900" dirty="0">
              <a:solidFill>
                <a:schemeClr val="tx1"/>
              </a:solidFill>
              <a:latin typeface="+mj-lt"/>
            </a:rPr>
            <a:t>Contact Forces</a:t>
          </a:r>
        </a:p>
      </dgm:t>
    </dgm:pt>
    <dgm:pt modelId="{ECEEF446-D624-48F5-B87D-A9265E51FAE0}" type="parTrans" cxnId="{5E3CFB88-BB1F-4633-84FA-568060234CFA}">
      <dgm:prSet/>
      <dgm:spPr/>
      <dgm:t>
        <a:bodyPr/>
        <a:lstStyle/>
        <a:p>
          <a:endParaRPr lang="en-US"/>
        </a:p>
      </dgm:t>
    </dgm:pt>
    <dgm:pt modelId="{96B77F9F-CE16-45C6-B655-B751FDC82293}" type="sibTrans" cxnId="{5E3CFB88-BB1F-4633-84FA-568060234CFA}">
      <dgm:prSet/>
      <dgm:spPr/>
      <dgm:t>
        <a:bodyPr/>
        <a:lstStyle/>
        <a:p>
          <a:endParaRPr lang="en-US"/>
        </a:p>
      </dgm:t>
    </dgm:pt>
    <dgm:pt modelId="{9D0DAA18-CDE1-4AF3-A9F3-0E463B2D4DC3}" type="pres">
      <dgm:prSet presAssocID="{58E06B89-1653-4C17-9123-982BD94461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FB2B0D-B054-4DE0-9D56-86CC525A82C8}" type="pres">
      <dgm:prSet presAssocID="{4A1B8648-D67A-4BFA-BE87-172C4C591ED4}" presName="hierRoot1" presStyleCnt="0">
        <dgm:presLayoutVars>
          <dgm:hierBranch val="init"/>
        </dgm:presLayoutVars>
      </dgm:prSet>
      <dgm:spPr/>
    </dgm:pt>
    <dgm:pt modelId="{122E555A-527A-4915-B6A6-F1E3524811E7}" type="pres">
      <dgm:prSet presAssocID="{4A1B8648-D67A-4BFA-BE87-172C4C591ED4}" presName="rootComposite1" presStyleCnt="0"/>
      <dgm:spPr/>
    </dgm:pt>
    <dgm:pt modelId="{C88B34D8-43F6-40D8-B49E-33BD21EC8585}" type="pres">
      <dgm:prSet presAssocID="{4A1B8648-D67A-4BFA-BE87-172C4C591ED4}" presName="rootText1" presStyleLbl="node0" presStyleIdx="0" presStyleCnt="1" custScaleX="138925" custLinFactNeighborX="0" custLinFactNeighborY="-450">
        <dgm:presLayoutVars>
          <dgm:chPref val="3"/>
        </dgm:presLayoutVars>
      </dgm:prSet>
      <dgm:spPr/>
    </dgm:pt>
    <dgm:pt modelId="{BAEEEA8B-0F01-4C72-98CB-6EED0A94DE88}" type="pres">
      <dgm:prSet presAssocID="{4A1B8648-D67A-4BFA-BE87-172C4C591ED4}" presName="rootConnector1" presStyleLbl="node1" presStyleIdx="0" presStyleCnt="0"/>
      <dgm:spPr/>
    </dgm:pt>
    <dgm:pt modelId="{2B096E0B-8EA2-4D36-B6D2-8F230000F2D3}" type="pres">
      <dgm:prSet presAssocID="{4A1B8648-D67A-4BFA-BE87-172C4C591ED4}" presName="hierChild2" presStyleCnt="0"/>
      <dgm:spPr/>
    </dgm:pt>
    <dgm:pt modelId="{2B054A41-6856-4B27-9B29-01A035FC886E}" type="pres">
      <dgm:prSet presAssocID="{F5CBF365-A6FA-4EB3-B84B-72DD4300FCBA}" presName="Name37" presStyleLbl="parChTrans1D2" presStyleIdx="0" presStyleCnt="2"/>
      <dgm:spPr/>
    </dgm:pt>
    <dgm:pt modelId="{C7CD8C5E-4AF0-47DB-927A-A24022AECA63}" type="pres">
      <dgm:prSet presAssocID="{E6510E5B-BEBD-42D3-93B6-FA812F8D0EC2}" presName="hierRoot2" presStyleCnt="0">
        <dgm:presLayoutVars>
          <dgm:hierBranch val="init"/>
        </dgm:presLayoutVars>
      </dgm:prSet>
      <dgm:spPr/>
    </dgm:pt>
    <dgm:pt modelId="{E4111371-63C2-4F73-AF37-457FBE3F450F}" type="pres">
      <dgm:prSet presAssocID="{E6510E5B-BEBD-42D3-93B6-FA812F8D0EC2}" presName="rootComposite" presStyleCnt="0"/>
      <dgm:spPr/>
    </dgm:pt>
    <dgm:pt modelId="{36220AAB-C7B9-47C3-8E6B-A4ECBDA8ECBA}" type="pres">
      <dgm:prSet presAssocID="{E6510E5B-BEBD-42D3-93B6-FA812F8D0EC2}" presName="rootText" presStyleLbl="node2" presStyleIdx="0" presStyleCnt="2">
        <dgm:presLayoutVars>
          <dgm:chPref val="3"/>
        </dgm:presLayoutVars>
      </dgm:prSet>
      <dgm:spPr/>
    </dgm:pt>
    <dgm:pt modelId="{9EAEC464-BA89-4226-8BB1-B4B9C0A1B61D}" type="pres">
      <dgm:prSet presAssocID="{E6510E5B-BEBD-42D3-93B6-FA812F8D0EC2}" presName="rootConnector" presStyleLbl="node2" presStyleIdx="0" presStyleCnt="2"/>
      <dgm:spPr/>
    </dgm:pt>
    <dgm:pt modelId="{A10C4660-93D9-4163-9112-47285F6372AA}" type="pres">
      <dgm:prSet presAssocID="{E6510E5B-BEBD-42D3-93B6-FA812F8D0EC2}" presName="hierChild4" presStyleCnt="0"/>
      <dgm:spPr/>
    </dgm:pt>
    <dgm:pt modelId="{F75EB5AC-1135-475B-8F0B-238F7DD3C231}" type="pres">
      <dgm:prSet presAssocID="{E6510E5B-BEBD-42D3-93B6-FA812F8D0EC2}" presName="hierChild5" presStyleCnt="0"/>
      <dgm:spPr/>
    </dgm:pt>
    <dgm:pt modelId="{A997CD39-D1B4-4AEA-9931-49C5F93DE9EC}" type="pres">
      <dgm:prSet presAssocID="{ECEEF446-D624-48F5-B87D-A9265E51FAE0}" presName="Name37" presStyleLbl="parChTrans1D2" presStyleIdx="1" presStyleCnt="2"/>
      <dgm:spPr/>
    </dgm:pt>
    <dgm:pt modelId="{2A2F6404-D515-4069-8279-B402E9139B7F}" type="pres">
      <dgm:prSet presAssocID="{181108FD-37E4-4C97-9059-2E0F169D1B19}" presName="hierRoot2" presStyleCnt="0">
        <dgm:presLayoutVars>
          <dgm:hierBranch val="init"/>
        </dgm:presLayoutVars>
      </dgm:prSet>
      <dgm:spPr/>
    </dgm:pt>
    <dgm:pt modelId="{9E2DAEC4-913B-4C9E-8599-4BC5FD69CBC4}" type="pres">
      <dgm:prSet presAssocID="{181108FD-37E4-4C97-9059-2E0F169D1B19}" presName="rootComposite" presStyleCnt="0"/>
      <dgm:spPr/>
    </dgm:pt>
    <dgm:pt modelId="{E69D0579-ED15-41AA-9C26-C974B01BC82D}" type="pres">
      <dgm:prSet presAssocID="{181108FD-37E4-4C97-9059-2E0F169D1B19}" presName="rootText" presStyleLbl="node2" presStyleIdx="1" presStyleCnt="2" custLinFactNeighborX="1126">
        <dgm:presLayoutVars>
          <dgm:chPref val="3"/>
        </dgm:presLayoutVars>
      </dgm:prSet>
      <dgm:spPr/>
    </dgm:pt>
    <dgm:pt modelId="{C5792174-38B1-4D2D-BA2F-3FA5D421EB9D}" type="pres">
      <dgm:prSet presAssocID="{181108FD-37E4-4C97-9059-2E0F169D1B19}" presName="rootConnector" presStyleLbl="node2" presStyleIdx="1" presStyleCnt="2"/>
      <dgm:spPr/>
    </dgm:pt>
    <dgm:pt modelId="{C61DCCE0-7F74-4FF3-95F4-2E048BB856D9}" type="pres">
      <dgm:prSet presAssocID="{181108FD-37E4-4C97-9059-2E0F169D1B19}" presName="hierChild4" presStyleCnt="0"/>
      <dgm:spPr/>
    </dgm:pt>
    <dgm:pt modelId="{479AC45A-6327-4FF7-BB83-1FAFFFB49450}" type="pres">
      <dgm:prSet presAssocID="{181108FD-37E4-4C97-9059-2E0F169D1B19}" presName="hierChild5" presStyleCnt="0"/>
      <dgm:spPr/>
    </dgm:pt>
    <dgm:pt modelId="{A8D906FD-12B5-4A9A-8124-39491A2213B6}" type="pres">
      <dgm:prSet presAssocID="{4A1B8648-D67A-4BFA-BE87-172C4C591ED4}" presName="hierChild3" presStyleCnt="0"/>
      <dgm:spPr/>
    </dgm:pt>
  </dgm:ptLst>
  <dgm:cxnLst>
    <dgm:cxn modelId="{F1CBCA02-6DA0-4DEF-AF5B-12BF246A8A2E}" type="presOf" srcId="{4A1B8648-D67A-4BFA-BE87-172C4C591ED4}" destId="{C88B34D8-43F6-40D8-B49E-33BD21EC8585}" srcOrd="0" destOrd="0" presId="urn:microsoft.com/office/officeart/2005/8/layout/orgChart1"/>
    <dgm:cxn modelId="{0529FB16-1C3F-4375-9995-DADEFE851857}" srcId="{58E06B89-1653-4C17-9123-982BD9446147}" destId="{4A1B8648-D67A-4BFA-BE87-172C4C591ED4}" srcOrd="0" destOrd="0" parTransId="{DC260C8F-84E4-4D7D-AB1B-25D817DF4751}" sibTransId="{E4791D60-84B3-4E91-A55D-3D371638375B}"/>
    <dgm:cxn modelId="{5AC0AD26-BE2E-4E5F-BC65-B5DD47A37497}" type="presOf" srcId="{181108FD-37E4-4C97-9059-2E0F169D1B19}" destId="{C5792174-38B1-4D2D-BA2F-3FA5D421EB9D}" srcOrd="1" destOrd="0" presId="urn:microsoft.com/office/officeart/2005/8/layout/orgChart1"/>
    <dgm:cxn modelId="{12AC2828-283B-439A-A989-0807D3916FFE}" type="presOf" srcId="{58E06B89-1653-4C17-9123-982BD9446147}" destId="{9D0DAA18-CDE1-4AF3-A9F3-0E463B2D4DC3}" srcOrd="0" destOrd="0" presId="urn:microsoft.com/office/officeart/2005/8/layout/orgChart1"/>
    <dgm:cxn modelId="{4511792A-4AA4-4E0E-8A6C-8709997142C7}" type="presOf" srcId="{F5CBF365-A6FA-4EB3-B84B-72DD4300FCBA}" destId="{2B054A41-6856-4B27-9B29-01A035FC886E}" srcOrd="0" destOrd="0" presId="urn:microsoft.com/office/officeart/2005/8/layout/orgChart1"/>
    <dgm:cxn modelId="{82B38538-614E-4EDB-91FC-F229D7F53F6D}" type="presOf" srcId="{4A1B8648-D67A-4BFA-BE87-172C4C591ED4}" destId="{BAEEEA8B-0F01-4C72-98CB-6EED0A94DE88}" srcOrd="1" destOrd="0" presId="urn:microsoft.com/office/officeart/2005/8/layout/orgChart1"/>
    <dgm:cxn modelId="{5E3CFB88-BB1F-4633-84FA-568060234CFA}" srcId="{4A1B8648-D67A-4BFA-BE87-172C4C591ED4}" destId="{181108FD-37E4-4C97-9059-2E0F169D1B19}" srcOrd="1" destOrd="0" parTransId="{ECEEF446-D624-48F5-B87D-A9265E51FAE0}" sibTransId="{96B77F9F-CE16-45C6-B655-B751FDC82293}"/>
    <dgm:cxn modelId="{B9A8268C-A215-4DC4-8FEF-A90E202F5C98}" srcId="{4A1B8648-D67A-4BFA-BE87-172C4C591ED4}" destId="{E6510E5B-BEBD-42D3-93B6-FA812F8D0EC2}" srcOrd="0" destOrd="0" parTransId="{F5CBF365-A6FA-4EB3-B84B-72DD4300FCBA}" sibTransId="{78712AC2-26F0-446A-B2A7-F1490EDDE2D8}"/>
    <dgm:cxn modelId="{B21D6C94-7300-41A7-A2E8-96BC29C5087F}" type="presOf" srcId="{E6510E5B-BEBD-42D3-93B6-FA812F8D0EC2}" destId="{36220AAB-C7B9-47C3-8E6B-A4ECBDA8ECBA}" srcOrd="0" destOrd="0" presId="urn:microsoft.com/office/officeart/2005/8/layout/orgChart1"/>
    <dgm:cxn modelId="{339587D6-AF4B-4B7B-B4B9-2B846B73B60D}" type="presOf" srcId="{ECEEF446-D624-48F5-B87D-A9265E51FAE0}" destId="{A997CD39-D1B4-4AEA-9931-49C5F93DE9EC}" srcOrd="0" destOrd="0" presId="urn:microsoft.com/office/officeart/2005/8/layout/orgChart1"/>
    <dgm:cxn modelId="{68D077E7-64C0-482D-B959-5F60D837FE39}" type="presOf" srcId="{E6510E5B-BEBD-42D3-93B6-FA812F8D0EC2}" destId="{9EAEC464-BA89-4226-8BB1-B4B9C0A1B61D}" srcOrd="1" destOrd="0" presId="urn:microsoft.com/office/officeart/2005/8/layout/orgChart1"/>
    <dgm:cxn modelId="{531EF2F1-85BB-4F4B-A09B-E8A93C1F0D03}" type="presOf" srcId="{181108FD-37E4-4C97-9059-2E0F169D1B19}" destId="{E69D0579-ED15-41AA-9C26-C974B01BC82D}" srcOrd="0" destOrd="0" presId="urn:microsoft.com/office/officeart/2005/8/layout/orgChart1"/>
    <dgm:cxn modelId="{D5C977B1-5D5C-4898-8161-5BB2EAC70AD4}" type="presParOf" srcId="{9D0DAA18-CDE1-4AF3-A9F3-0E463B2D4DC3}" destId="{34FB2B0D-B054-4DE0-9D56-86CC525A82C8}" srcOrd="0" destOrd="0" presId="urn:microsoft.com/office/officeart/2005/8/layout/orgChart1"/>
    <dgm:cxn modelId="{982F7332-DEDA-49CF-964C-8D8BE221D468}" type="presParOf" srcId="{34FB2B0D-B054-4DE0-9D56-86CC525A82C8}" destId="{122E555A-527A-4915-B6A6-F1E3524811E7}" srcOrd="0" destOrd="0" presId="urn:microsoft.com/office/officeart/2005/8/layout/orgChart1"/>
    <dgm:cxn modelId="{7F6CA7E5-F00A-4856-B6A2-53B7DAFD7213}" type="presParOf" srcId="{122E555A-527A-4915-B6A6-F1E3524811E7}" destId="{C88B34D8-43F6-40D8-B49E-33BD21EC8585}" srcOrd="0" destOrd="0" presId="urn:microsoft.com/office/officeart/2005/8/layout/orgChart1"/>
    <dgm:cxn modelId="{B54F846D-6241-47E3-8437-BF8008611EC4}" type="presParOf" srcId="{122E555A-527A-4915-B6A6-F1E3524811E7}" destId="{BAEEEA8B-0F01-4C72-98CB-6EED0A94DE88}" srcOrd="1" destOrd="0" presId="urn:microsoft.com/office/officeart/2005/8/layout/orgChart1"/>
    <dgm:cxn modelId="{6A56B1FC-1EFB-4323-B935-3C7316951F28}" type="presParOf" srcId="{34FB2B0D-B054-4DE0-9D56-86CC525A82C8}" destId="{2B096E0B-8EA2-4D36-B6D2-8F230000F2D3}" srcOrd="1" destOrd="0" presId="urn:microsoft.com/office/officeart/2005/8/layout/orgChart1"/>
    <dgm:cxn modelId="{027D6279-B3A6-458F-B3E4-89EECDBE6055}" type="presParOf" srcId="{2B096E0B-8EA2-4D36-B6D2-8F230000F2D3}" destId="{2B054A41-6856-4B27-9B29-01A035FC886E}" srcOrd="0" destOrd="0" presId="urn:microsoft.com/office/officeart/2005/8/layout/orgChart1"/>
    <dgm:cxn modelId="{1FCE1928-EAB5-49E7-A6AB-85C22D8A9488}" type="presParOf" srcId="{2B096E0B-8EA2-4D36-B6D2-8F230000F2D3}" destId="{C7CD8C5E-4AF0-47DB-927A-A24022AECA63}" srcOrd="1" destOrd="0" presId="urn:microsoft.com/office/officeart/2005/8/layout/orgChart1"/>
    <dgm:cxn modelId="{651412E7-E1D6-4091-9023-525759CD592C}" type="presParOf" srcId="{C7CD8C5E-4AF0-47DB-927A-A24022AECA63}" destId="{E4111371-63C2-4F73-AF37-457FBE3F450F}" srcOrd="0" destOrd="0" presId="urn:microsoft.com/office/officeart/2005/8/layout/orgChart1"/>
    <dgm:cxn modelId="{3D54A568-B7C2-46C1-9AF6-D3BBC82AB752}" type="presParOf" srcId="{E4111371-63C2-4F73-AF37-457FBE3F450F}" destId="{36220AAB-C7B9-47C3-8E6B-A4ECBDA8ECBA}" srcOrd="0" destOrd="0" presId="urn:microsoft.com/office/officeart/2005/8/layout/orgChart1"/>
    <dgm:cxn modelId="{05466065-DE87-412B-A070-4F88B5E09D64}" type="presParOf" srcId="{E4111371-63C2-4F73-AF37-457FBE3F450F}" destId="{9EAEC464-BA89-4226-8BB1-B4B9C0A1B61D}" srcOrd="1" destOrd="0" presId="urn:microsoft.com/office/officeart/2005/8/layout/orgChart1"/>
    <dgm:cxn modelId="{6776CC2B-8D58-447B-97D0-8C4CEB76B52E}" type="presParOf" srcId="{C7CD8C5E-4AF0-47DB-927A-A24022AECA63}" destId="{A10C4660-93D9-4163-9112-47285F6372AA}" srcOrd="1" destOrd="0" presId="urn:microsoft.com/office/officeart/2005/8/layout/orgChart1"/>
    <dgm:cxn modelId="{CD1D7F99-1036-45D0-A4BE-9090517323BF}" type="presParOf" srcId="{C7CD8C5E-4AF0-47DB-927A-A24022AECA63}" destId="{F75EB5AC-1135-475B-8F0B-238F7DD3C231}" srcOrd="2" destOrd="0" presId="urn:microsoft.com/office/officeart/2005/8/layout/orgChart1"/>
    <dgm:cxn modelId="{416B5B88-D012-41A9-8223-5F823540A65E}" type="presParOf" srcId="{2B096E0B-8EA2-4D36-B6D2-8F230000F2D3}" destId="{A997CD39-D1B4-4AEA-9931-49C5F93DE9EC}" srcOrd="2" destOrd="0" presId="urn:microsoft.com/office/officeart/2005/8/layout/orgChart1"/>
    <dgm:cxn modelId="{95F9542B-FFB0-4BC6-A915-F86DE4A1244E}" type="presParOf" srcId="{2B096E0B-8EA2-4D36-B6D2-8F230000F2D3}" destId="{2A2F6404-D515-4069-8279-B402E9139B7F}" srcOrd="3" destOrd="0" presId="urn:microsoft.com/office/officeart/2005/8/layout/orgChart1"/>
    <dgm:cxn modelId="{8EF43E58-835C-43D8-8F0D-B90D68401644}" type="presParOf" srcId="{2A2F6404-D515-4069-8279-B402E9139B7F}" destId="{9E2DAEC4-913B-4C9E-8599-4BC5FD69CBC4}" srcOrd="0" destOrd="0" presId="urn:microsoft.com/office/officeart/2005/8/layout/orgChart1"/>
    <dgm:cxn modelId="{50A92704-9B43-4837-986D-EAF98B4D366F}" type="presParOf" srcId="{9E2DAEC4-913B-4C9E-8599-4BC5FD69CBC4}" destId="{E69D0579-ED15-41AA-9C26-C974B01BC82D}" srcOrd="0" destOrd="0" presId="urn:microsoft.com/office/officeart/2005/8/layout/orgChart1"/>
    <dgm:cxn modelId="{D0E67BFB-904B-4D43-929A-7D7F776C4C47}" type="presParOf" srcId="{9E2DAEC4-913B-4C9E-8599-4BC5FD69CBC4}" destId="{C5792174-38B1-4D2D-BA2F-3FA5D421EB9D}" srcOrd="1" destOrd="0" presId="urn:microsoft.com/office/officeart/2005/8/layout/orgChart1"/>
    <dgm:cxn modelId="{A54EFC2E-3432-4BB9-B369-FCC07B8219C4}" type="presParOf" srcId="{2A2F6404-D515-4069-8279-B402E9139B7F}" destId="{C61DCCE0-7F74-4FF3-95F4-2E048BB856D9}" srcOrd="1" destOrd="0" presId="urn:microsoft.com/office/officeart/2005/8/layout/orgChart1"/>
    <dgm:cxn modelId="{F5303395-B1CB-490F-B830-980309ED02D2}" type="presParOf" srcId="{2A2F6404-D515-4069-8279-B402E9139B7F}" destId="{479AC45A-6327-4FF7-BB83-1FAFFFB49450}" srcOrd="2" destOrd="0" presId="urn:microsoft.com/office/officeart/2005/8/layout/orgChart1"/>
    <dgm:cxn modelId="{7CCCAC5D-9350-4939-B211-B94FACF94EA2}" type="presParOf" srcId="{34FB2B0D-B054-4DE0-9D56-86CC525A82C8}" destId="{A8D906FD-12B5-4A9A-8124-39491A2213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5FFF6-8EB2-4831-94FA-CEDDB1AADACD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55F2E-801C-46EC-A0A3-0624A1CCC607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Action-at-a-distance Forces</a:t>
          </a:r>
        </a:p>
      </dgm:t>
    </dgm:pt>
    <dgm:pt modelId="{4A835656-9FD5-4C18-A0B1-88647A2983C1}" type="parTrans" cxnId="{975F4D25-48C7-4962-85D8-67A8CB49C594}">
      <dgm:prSet/>
      <dgm:spPr/>
      <dgm:t>
        <a:bodyPr/>
        <a:lstStyle/>
        <a:p>
          <a:endParaRPr lang="en-US"/>
        </a:p>
      </dgm:t>
    </dgm:pt>
    <dgm:pt modelId="{5952683C-8366-4DA0-B37D-50EE3F9FB8FD}" type="sibTrans" cxnId="{975F4D25-48C7-4962-85D8-67A8CB49C594}">
      <dgm:prSet/>
      <dgm:spPr/>
      <dgm:t>
        <a:bodyPr/>
        <a:lstStyle/>
        <a:p>
          <a:endParaRPr lang="en-US"/>
        </a:p>
      </dgm:t>
    </dgm:pt>
    <dgm:pt modelId="{FC5627B6-F976-4F81-B8EA-BD7395329291}">
      <dgm:prSet phldrT="[Text]"/>
      <dgm:spPr>
        <a:solidFill>
          <a:srgbClr val="92D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Gravitational Force</a:t>
          </a:r>
        </a:p>
      </dgm:t>
    </dgm:pt>
    <dgm:pt modelId="{BE97508D-6F0E-401D-BA4A-F61C34EED7F0}" type="parTrans" cxnId="{2193BC88-628C-4A95-8FF4-A171FC640C5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369C0A3F-6D38-4CF2-8CC0-7B5B3B69A97E}" type="sibTrans" cxnId="{2193BC88-628C-4A95-8FF4-A171FC640C50}">
      <dgm:prSet/>
      <dgm:spPr/>
      <dgm:t>
        <a:bodyPr/>
        <a:lstStyle/>
        <a:p>
          <a:endParaRPr lang="en-US"/>
        </a:p>
      </dgm:t>
    </dgm:pt>
    <dgm:pt modelId="{030C8393-C2FC-4A2F-9F11-ED1AF9E2C65B}">
      <dgm:prSet phldrT="[Text]"/>
      <dgm:spPr>
        <a:solidFill>
          <a:srgbClr val="92D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Electric Force</a:t>
          </a:r>
        </a:p>
      </dgm:t>
    </dgm:pt>
    <dgm:pt modelId="{C3460E93-D29D-4331-99E1-B9C4FFB94A8B}" type="parTrans" cxnId="{52E80F07-5AEC-4199-9CDC-27927A79D19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6E7B9E5-60EC-45A7-B5CD-FEDF30759B7A}" type="sibTrans" cxnId="{52E80F07-5AEC-4199-9CDC-27927A79D194}">
      <dgm:prSet/>
      <dgm:spPr/>
      <dgm:t>
        <a:bodyPr/>
        <a:lstStyle/>
        <a:p>
          <a:endParaRPr lang="en-US"/>
        </a:p>
      </dgm:t>
    </dgm:pt>
    <dgm:pt modelId="{51B4FEE4-0235-4A63-8A42-8F8D80A0CB5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Contact Forces</a:t>
          </a:r>
        </a:p>
      </dgm:t>
    </dgm:pt>
    <dgm:pt modelId="{1DA36517-D485-41C7-A43C-840B90C9BE5F}" type="parTrans" cxnId="{B4A0E0B6-EE30-4D56-B2CE-A9E0DC392439}">
      <dgm:prSet/>
      <dgm:spPr/>
      <dgm:t>
        <a:bodyPr/>
        <a:lstStyle/>
        <a:p>
          <a:endParaRPr lang="en-US"/>
        </a:p>
      </dgm:t>
    </dgm:pt>
    <dgm:pt modelId="{BB65F2D9-E788-40DA-A7AE-DD2261D3A002}" type="sibTrans" cxnId="{B4A0E0B6-EE30-4D56-B2CE-A9E0DC392439}">
      <dgm:prSet/>
      <dgm:spPr/>
      <dgm:t>
        <a:bodyPr/>
        <a:lstStyle/>
        <a:p>
          <a:endParaRPr lang="en-US"/>
        </a:p>
      </dgm:t>
    </dgm:pt>
    <dgm:pt modelId="{1F56A39C-80DC-4AF9-B123-CEF9172E5D60}">
      <dgm:prSet phldrT="[Text]"/>
      <dgm:spPr>
        <a:solidFill>
          <a:srgbClr val="0099CC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Pushing force</a:t>
          </a:r>
        </a:p>
      </dgm:t>
    </dgm:pt>
    <dgm:pt modelId="{634BAB4F-47A3-4AF9-AB52-D93C7944D454}" type="parTrans" cxnId="{24046D1C-7094-4E80-B555-2DEB77208DA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C60B2E2-1CE5-4950-A88C-61B8B7325D33}" type="sibTrans" cxnId="{24046D1C-7094-4E80-B555-2DEB77208DAA}">
      <dgm:prSet/>
      <dgm:spPr/>
      <dgm:t>
        <a:bodyPr/>
        <a:lstStyle/>
        <a:p>
          <a:endParaRPr lang="en-US"/>
        </a:p>
      </dgm:t>
    </dgm:pt>
    <dgm:pt modelId="{0384CD1D-09BD-489A-8696-5C3C2BE51585}">
      <dgm:prSet phldrT="[Text]"/>
      <dgm:spPr>
        <a:solidFill>
          <a:srgbClr val="0099CC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Tension</a:t>
          </a:r>
        </a:p>
      </dgm:t>
    </dgm:pt>
    <dgm:pt modelId="{D7E6E31F-59B9-4C09-BF9C-9BF3DD70AD74}" type="parTrans" cxnId="{04D072AF-6241-435F-BF7D-B5389C94D4F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FCA7F68-3866-45D6-852C-4E298A14CC85}" type="sibTrans" cxnId="{04D072AF-6241-435F-BF7D-B5389C94D4F3}">
      <dgm:prSet/>
      <dgm:spPr/>
      <dgm:t>
        <a:bodyPr/>
        <a:lstStyle/>
        <a:p>
          <a:endParaRPr lang="en-US"/>
        </a:p>
      </dgm:t>
    </dgm:pt>
    <dgm:pt modelId="{14111947-2547-45F8-8723-288D358FE159}">
      <dgm:prSet/>
      <dgm:spPr>
        <a:solidFill>
          <a:srgbClr val="92D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Magnetic Force</a:t>
          </a:r>
        </a:p>
      </dgm:t>
    </dgm:pt>
    <dgm:pt modelId="{8F12B9BA-473B-4F2E-80DF-B0DFD2917C12}" type="parTrans" cxnId="{EDDB5187-72EA-4157-8819-306F45A4A88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BF31505-AAC3-42CE-A4AD-9CCA565A2526}" type="sibTrans" cxnId="{EDDB5187-72EA-4157-8819-306F45A4A88D}">
      <dgm:prSet/>
      <dgm:spPr/>
      <dgm:t>
        <a:bodyPr/>
        <a:lstStyle/>
        <a:p>
          <a:endParaRPr lang="en-US"/>
        </a:p>
      </dgm:t>
    </dgm:pt>
    <dgm:pt modelId="{5E406C7B-B696-44BB-8811-C6191AE974B0}">
      <dgm:prSet/>
      <dgm:spPr>
        <a:solidFill>
          <a:srgbClr val="0099CC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Reaction of support</a:t>
          </a:r>
        </a:p>
      </dgm:t>
    </dgm:pt>
    <dgm:pt modelId="{93E920C4-8977-422E-A067-56E404A336FB}" type="parTrans" cxnId="{4BD88021-4601-4C18-80F1-14A116F8C10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D273B70B-E9EF-4B69-B41F-A33B6FAF316C}" type="sibTrans" cxnId="{4BD88021-4601-4C18-80F1-14A116F8C10D}">
      <dgm:prSet/>
      <dgm:spPr/>
      <dgm:t>
        <a:bodyPr/>
        <a:lstStyle/>
        <a:p>
          <a:endParaRPr lang="en-US"/>
        </a:p>
      </dgm:t>
    </dgm:pt>
    <dgm:pt modelId="{5A55B4AF-9CB1-4919-BD88-311224BC61A6}" type="pres">
      <dgm:prSet presAssocID="{EB35FFF6-8EB2-4831-94FA-CEDDB1AADA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B31003-D92A-4B51-A413-D59CF68C5074}" type="pres">
      <dgm:prSet presAssocID="{E3155F2E-801C-46EC-A0A3-0624A1CCC607}" presName="root" presStyleCnt="0"/>
      <dgm:spPr/>
    </dgm:pt>
    <dgm:pt modelId="{7A57EE4D-7038-48DD-A527-94BD2B46C495}" type="pres">
      <dgm:prSet presAssocID="{E3155F2E-801C-46EC-A0A3-0624A1CCC607}" presName="rootComposite" presStyleCnt="0"/>
      <dgm:spPr/>
    </dgm:pt>
    <dgm:pt modelId="{512D03D3-4B43-4F7A-8B3F-67C49EDB9798}" type="pres">
      <dgm:prSet presAssocID="{E3155F2E-801C-46EC-A0A3-0624A1CCC607}" presName="rootText" presStyleLbl="node1" presStyleIdx="0" presStyleCnt="2" custScaleX="303264" custLinFactNeighborY="-249"/>
      <dgm:spPr/>
    </dgm:pt>
    <dgm:pt modelId="{D71FE816-8FDD-482C-B706-35900FD35188}" type="pres">
      <dgm:prSet presAssocID="{E3155F2E-801C-46EC-A0A3-0624A1CCC607}" presName="rootConnector" presStyleLbl="node1" presStyleIdx="0" presStyleCnt="2"/>
      <dgm:spPr/>
    </dgm:pt>
    <dgm:pt modelId="{06533356-4015-4748-9241-577D2B6852ED}" type="pres">
      <dgm:prSet presAssocID="{E3155F2E-801C-46EC-A0A3-0624A1CCC607}" presName="childShape" presStyleCnt="0"/>
      <dgm:spPr/>
    </dgm:pt>
    <dgm:pt modelId="{F607C922-7739-48F2-BE40-EDFF8DAA1FB8}" type="pres">
      <dgm:prSet presAssocID="{BE97508D-6F0E-401D-BA4A-F61C34EED7F0}" presName="Name13" presStyleLbl="parChTrans1D2" presStyleIdx="0" presStyleCnt="6"/>
      <dgm:spPr/>
    </dgm:pt>
    <dgm:pt modelId="{6F8B2C8A-D43A-477E-A0A9-AC31206110A2}" type="pres">
      <dgm:prSet presAssocID="{FC5627B6-F976-4F81-B8EA-BD7395329291}" presName="childText" presStyleLbl="bgAcc1" presStyleIdx="0" presStyleCnt="6" custScaleX="290049">
        <dgm:presLayoutVars>
          <dgm:bulletEnabled val="1"/>
        </dgm:presLayoutVars>
      </dgm:prSet>
      <dgm:spPr/>
    </dgm:pt>
    <dgm:pt modelId="{1CC24A82-81EC-4ECD-ADE7-D0B6E8A2E1C2}" type="pres">
      <dgm:prSet presAssocID="{8F12B9BA-473B-4F2E-80DF-B0DFD2917C12}" presName="Name13" presStyleLbl="parChTrans1D2" presStyleIdx="1" presStyleCnt="6"/>
      <dgm:spPr/>
    </dgm:pt>
    <dgm:pt modelId="{9CADF755-B96E-41AA-A83D-7C8D911DBABF}" type="pres">
      <dgm:prSet presAssocID="{14111947-2547-45F8-8723-288D358FE159}" presName="childText" presStyleLbl="bgAcc1" presStyleIdx="1" presStyleCnt="6" custScaleX="294575">
        <dgm:presLayoutVars>
          <dgm:bulletEnabled val="1"/>
        </dgm:presLayoutVars>
      </dgm:prSet>
      <dgm:spPr/>
    </dgm:pt>
    <dgm:pt modelId="{F8A142D4-96F2-40E5-9F11-52FCAF6994B4}" type="pres">
      <dgm:prSet presAssocID="{C3460E93-D29D-4331-99E1-B9C4FFB94A8B}" presName="Name13" presStyleLbl="parChTrans1D2" presStyleIdx="2" presStyleCnt="6"/>
      <dgm:spPr/>
    </dgm:pt>
    <dgm:pt modelId="{CEB62F70-44FD-49C5-98C0-8E6097CDFB8A}" type="pres">
      <dgm:prSet presAssocID="{030C8393-C2FC-4A2F-9F11-ED1AF9E2C65B}" presName="childText" presStyleLbl="bgAcc1" presStyleIdx="2" presStyleCnt="6" custScaleX="300053">
        <dgm:presLayoutVars>
          <dgm:bulletEnabled val="1"/>
        </dgm:presLayoutVars>
      </dgm:prSet>
      <dgm:spPr/>
    </dgm:pt>
    <dgm:pt modelId="{04D6B15C-B31A-408D-A63D-A8A0CAB66261}" type="pres">
      <dgm:prSet presAssocID="{51B4FEE4-0235-4A63-8A42-8F8D80A0CB5E}" presName="root" presStyleCnt="0"/>
      <dgm:spPr/>
    </dgm:pt>
    <dgm:pt modelId="{B7D82F3C-2009-4AAD-9B0F-E02C3FD5FF36}" type="pres">
      <dgm:prSet presAssocID="{51B4FEE4-0235-4A63-8A42-8F8D80A0CB5E}" presName="rootComposite" presStyleCnt="0"/>
      <dgm:spPr/>
    </dgm:pt>
    <dgm:pt modelId="{FF214E2D-23C0-404D-976E-1A8662FFB4E7}" type="pres">
      <dgm:prSet presAssocID="{51B4FEE4-0235-4A63-8A42-8F8D80A0CB5E}" presName="rootText" presStyleLbl="node1" presStyleIdx="1" presStyleCnt="2" custScaleX="289646"/>
      <dgm:spPr/>
    </dgm:pt>
    <dgm:pt modelId="{FE2FB8C5-76F0-4D9E-B44D-70A7DB5F2608}" type="pres">
      <dgm:prSet presAssocID="{51B4FEE4-0235-4A63-8A42-8F8D80A0CB5E}" presName="rootConnector" presStyleLbl="node1" presStyleIdx="1" presStyleCnt="2"/>
      <dgm:spPr/>
    </dgm:pt>
    <dgm:pt modelId="{B096EFC7-3299-42D8-95BF-63BB33A51E8C}" type="pres">
      <dgm:prSet presAssocID="{51B4FEE4-0235-4A63-8A42-8F8D80A0CB5E}" presName="childShape" presStyleCnt="0"/>
      <dgm:spPr/>
    </dgm:pt>
    <dgm:pt modelId="{2AD99162-104A-47DC-84BA-7D0DD173A89B}" type="pres">
      <dgm:prSet presAssocID="{634BAB4F-47A3-4AF9-AB52-D93C7944D454}" presName="Name13" presStyleLbl="parChTrans1D2" presStyleIdx="3" presStyleCnt="6"/>
      <dgm:spPr/>
    </dgm:pt>
    <dgm:pt modelId="{428CFA16-E434-4BD2-ACB6-BD86E5DE8961}" type="pres">
      <dgm:prSet presAssocID="{1F56A39C-80DC-4AF9-B123-CEF9172E5D60}" presName="childText" presStyleLbl="bgAcc1" presStyleIdx="3" presStyleCnt="6" custScaleX="246125" custLinFactNeighborX="-3462" custLinFactNeighborY="2929">
        <dgm:presLayoutVars>
          <dgm:bulletEnabled val="1"/>
        </dgm:presLayoutVars>
      </dgm:prSet>
      <dgm:spPr/>
    </dgm:pt>
    <dgm:pt modelId="{EDC89BE4-CDCB-4A57-9958-3BFC5D1F4465}" type="pres">
      <dgm:prSet presAssocID="{D7E6E31F-59B9-4C09-BF9C-9BF3DD70AD74}" presName="Name13" presStyleLbl="parChTrans1D2" presStyleIdx="4" presStyleCnt="6"/>
      <dgm:spPr/>
    </dgm:pt>
    <dgm:pt modelId="{DD6DCA50-E85D-4467-BF14-A08048513B5B}" type="pres">
      <dgm:prSet presAssocID="{0384CD1D-09BD-489A-8696-5C3C2BE51585}" presName="childText" presStyleLbl="bgAcc1" presStyleIdx="4" presStyleCnt="6" custScaleX="246125" custLinFactNeighborX="-3462" custLinFactNeighborY="2929">
        <dgm:presLayoutVars>
          <dgm:bulletEnabled val="1"/>
        </dgm:presLayoutVars>
      </dgm:prSet>
      <dgm:spPr/>
    </dgm:pt>
    <dgm:pt modelId="{481603AB-DC58-4FAF-9773-5B428A921B24}" type="pres">
      <dgm:prSet presAssocID="{93E920C4-8977-422E-A067-56E404A336FB}" presName="Name13" presStyleLbl="parChTrans1D2" presStyleIdx="5" presStyleCnt="6"/>
      <dgm:spPr/>
    </dgm:pt>
    <dgm:pt modelId="{DBA34328-A425-40BE-917E-DFA4B2432FF0}" type="pres">
      <dgm:prSet presAssocID="{5E406C7B-B696-44BB-8811-C6191AE974B0}" presName="childText" presStyleLbl="bgAcc1" presStyleIdx="5" presStyleCnt="6" custScaleX="246125" custLinFactNeighborX="-3462" custLinFactNeighborY="2929">
        <dgm:presLayoutVars>
          <dgm:bulletEnabled val="1"/>
        </dgm:presLayoutVars>
      </dgm:prSet>
      <dgm:spPr/>
    </dgm:pt>
  </dgm:ptLst>
  <dgm:cxnLst>
    <dgm:cxn modelId="{52E80F07-5AEC-4199-9CDC-27927A79D194}" srcId="{E3155F2E-801C-46EC-A0A3-0624A1CCC607}" destId="{030C8393-C2FC-4A2F-9F11-ED1AF9E2C65B}" srcOrd="2" destOrd="0" parTransId="{C3460E93-D29D-4331-99E1-B9C4FFB94A8B}" sibTransId="{B6E7B9E5-60EC-45A7-B5CD-FEDF30759B7A}"/>
    <dgm:cxn modelId="{24046D1C-7094-4E80-B555-2DEB77208DAA}" srcId="{51B4FEE4-0235-4A63-8A42-8F8D80A0CB5E}" destId="{1F56A39C-80DC-4AF9-B123-CEF9172E5D60}" srcOrd="0" destOrd="0" parTransId="{634BAB4F-47A3-4AF9-AB52-D93C7944D454}" sibTransId="{7C60B2E2-1CE5-4950-A88C-61B8B7325D33}"/>
    <dgm:cxn modelId="{4BD88021-4601-4C18-80F1-14A116F8C10D}" srcId="{51B4FEE4-0235-4A63-8A42-8F8D80A0CB5E}" destId="{5E406C7B-B696-44BB-8811-C6191AE974B0}" srcOrd="2" destOrd="0" parTransId="{93E920C4-8977-422E-A067-56E404A336FB}" sibTransId="{D273B70B-E9EF-4B69-B41F-A33B6FAF316C}"/>
    <dgm:cxn modelId="{975F4D25-48C7-4962-85D8-67A8CB49C594}" srcId="{EB35FFF6-8EB2-4831-94FA-CEDDB1AADACD}" destId="{E3155F2E-801C-46EC-A0A3-0624A1CCC607}" srcOrd="0" destOrd="0" parTransId="{4A835656-9FD5-4C18-A0B1-88647A2983C1}" sibTransId="{5952683C-8366-4DA0-B37D-50EE3F9FB8FD}"/>
    <dgm:cxn modelId="{7138DC4A-010C-42FE-9237-66AE81AD96E6}" type="presOf" srcId="{C3460E93-D29D-4331-99E1-B9C4FFB94A8B}" destId="{F8A142D4-96F2-40E5-9F11-52FCAF6994B4}" srcOrd="0" destOrd="0" presId="urn:microsoft.com/office/officeart/2005/8/layout/hierarchy3"/>
    <dgm:cxn modelId="{F492E670-095A-4930-A1F8-7947E58B1507}" type="presOf" srcId="{D7E6E31F-59B9-4C09-BF9C-9BF3DD70AD74}" destId="{EDC89BE4-CDCB-4A57-9958-3BFC5D1F4465}" srcOrd="0" destOrd="0" presId="urn:microsoft.com/office/officeart/2005/8/layout/hierarchy3"/>
    <dgm:cxn modelId="{01B25755-F74D-4A36-AB01-E22E3E40ECEB}" type="presOf" srcId="{51B4FEE4-0235-4A63-8A42-8F8D80A0CB5E}" destId="{FF214E2D-23C0-404D-976E-1A8662FFB4E7}" srcOrd="0" destOrd="0" presId="urn:microsoft.com/office/officeart/2005/8/layout/hierarchy3"/>
    <dgm:cxn modelId="{E82C9577-FFE3-4581-A033-2AF9DF8CC158}" type="presOf" srcId="{93E920C4-8977-422E-A067-56E404A336FB}" destId="{481603AB-DC58-4FAF-9773-5B428A921B24}" srcOrd="0" destOrd="0" presId="urn:microsoft.com/office/officeart/2005/8/layout/hierarchy3"/>
    <dgm:cxn modelId="{4F88AB77-34A9-4DC8-B469-F8589835E0A3}" type="presOf" srcId="{634BAB4F-47A3-4AF9-AB52-D93C7944D454}" destId="{2AD99162-104A-47DC-84BA-7D0DD173A89B}" srcOrd="0" destOrd="0" presId="urn:microsoft.com/office/officeart/2005/8/layout/hierarchy3"/>
    <dgm:cxn modelId="{0469AF7D-1E55-4563-B984-CBF3A1A4DACE}" type="presOf" srcId="{E3155F2E-801C-46EC-A0A3-0624A1CCC607}" destId="{512D03D3-4B43-4F7A-8B3F-67C49EDB9798}" srcOrd="0" destOrd="0" presId="urn:microsoft.com/office/officeart/2005/8/layout/hierarchy3"/>
    <dgm:cxn modelId="{EDDB5187-72EA-4157-8819-306F45A4A88D}" srcId="{E3155F2E-801C-46EC-A0A3-0624A1CCC607}" destId="{14111947-2547-45F8-8723-288D358FE159}" srcOrd="1" destOrd="0" parTransId="{8F12B9BA-473B-4F2E-80DF-B0DFD2917C12}" sibTransId="{6BF31505-AAC3-42CE-A4AD-9CCA565A2526}"/>
    <dgm:cxn modelId="{2193BC88-628C-4A95-8FF4-A171FC640C50}" srcId="{E3155F2E-801C-46EC-A0A3-0624A1CCC607}" destId="{FC5627B6-F976-4F81-B8EA-BD7395329291}" srcOrd="0" destOrd="0" parTransId="{BE97508D-6F0E-401D-BA4A-F61C34EED7F0}" sibTransId="{369C0A3F-6D38-4CF2-8CC0-7B5B3B69A97E}"/>
    <dgm:cxn modelId="{3D7E0690-96E9-402C-8BD5-9A7B4AAFD45D}" type="presOf" srcId="{51B4FEE4-0235-4A63-8A42-8F8D80A0CB5E}" destId="{FE2FB8C5-76F0-4D9E-B44D-70A7DB5F2608}" srcOrd="1" destOrd="0" presId="urn:microsoft.com/office/officeart/2005/8/layout/hierarchy3"/>
    <dgm:cxn modelId="{C427B39E-C4BE-40CE-AECC-C66FACFB10E1}" type="presOf" srcId="{1F56A39C-80DC-4AF9-B123-CEF9172E5D60}" destId="{428CFA16-E434-4BD2-ACB6-BD86E5DE8961}" srcOrd="0" destOrd="0" presId="urn:microsoft.com/office/officeart/2005/8/layout/hierarchy3"/>
    <dgm:cxn modelId="{F82B439F-6C0D-4C67-AB3D-83814888FBDC}" type="presOf" srcId="{E3155F2E-801C-46EC-A0A3-0624A1CCC607}" destId="{D71FE816-8FDD-482C-B706-35900FD35188}" srcOrd="1" destOrd="0" presId="urn:microsoft.com/office/officeart/2005/8/layout/hierarchy3"/>
    <dgm:cxn modelId="{2A7A719F-49F4-4B8F-86D0-93B11457A8E3}" type="presOf" srcId="{030C8393-C2FC-4A2F-9F11-ED1AF9E2C65B}" destId="{CEB62F70-44FD-49C5-98C0-8E6097CDFB8A}" srcOrd="0" destOrd="0" presId="urn:microsoft.com/office/officeart/2005/8/layout/hierarchy3"/>
    <dgm:cxn modelId="{C4ACFEA5-2776-42DF-ACBB-2FCC3C826636}" type="presOf" srcId="{EB35FFF6-8EB2-4831-94FA-CEDDB1AADACD}" destId="{5A55B4AF-9CB1-4919-BD88-311224BC61A6}" srcOrd="0" destOrd="0" presId="urn:microsoft.com/office/officeart/2005/8/layout/hierarchy3"/>
    <dgm:cxn modelId="{04D072AF-6241-435F-BF7D-B5389C94D4F3}" srcId="{51B4FEE4-0235-4A63-8A42-8F8D80A0CB5E}" destId="{0384CD1D-09BD-489A-8696-5C3C2BE51585}" srcOrd="1" destOrd="0" parTransId="{D7E6E31F-59B9-4C09-BF9C-9BF3DD70AD74}" sibTransId="{7FCA7F68-3866-45D6-852C-4E298A14CC85}"/>
    <dgm:cxn modelId="{B4A0E0B6-EE30-4D56-B2CE-A9E0DC392439}" srcId="{EB35FFF6-8EB2-4831-94FA-CEDDB1AADACD}" destId="{51B4FEE4-0235-4A63-8A42-8F8D80A0CB5E}" srcOrd="1" destOrd="0" parTransId="{1DA36517-D485-41C7-A43C-840B90C9BE5F}" sibTransId="{BB65F2D9-E788-40DA-A7AE-DD2261D3A002}"/>
    <dgm:cxn modelId="{ACC1E6BF-4A36-4351-8159-92C1A7C154D1}" type="presOf" srcId="{5E406C7B-B696-44BB-8811-C6191AE974B0}" destId="{DBA34328-A425-40BE-917E-DFA4B2432FF0}" srcOrd="0" destOrd="0" presId="urn:microsoft.com/office/officeart/2005/8/layout/hierarchy3"/>
    <dgm:cxn modelId="{0712E9D8-2162-44C6-AEEB-E18804B662A3}" type="presOf" srcId="{0384CD1D-09BD-489A-8696-5C3C2BE51585}" destId="{DD6DCA50-E85D-4467-BF14-A08048513B5B}" srcOrd="0" destOrd="0" presId="urn:microsoft.com/office/officeart/2005/8/layout/hierarchy3"/>
    <dgm:cxn modelId="{5E498EDC-6225-4460-8D1D-E5EC560548D3}" type="presOf" srcId="{FC5627B6-F976-4F81-B8EA-BD7395329291}" destId="{6F8B2C8A-D43A-477E-A0A9-AC31206110A2}" srcOrd="0" destOrd="0" presId="urn:microsoft.com/office/officeart/2005/8/layout/hierarchy3"/>
    <dgm:cxn modelId="{A31112E2-F8FD-4572-A38F-49AA7F5C0B52}" type="presOf" srcId="{8F12B9BA-473B-4F2E-80DF-B0DFD2917C12}" destId="{1CC24A82-81EC-4ECD-ADE7-D0B6E8A2E1C2}" srcOrd="0" destOrd="0" presId="urn:microsoft.com/office/officeart/2005/8/layout/hierarchy3"/>
    <dgm:cxn modelId="{F8563CE6-F5E7-49D9-AD8A-4270E9C8EC17}" type="presOf" srcId="{BE97508D-6F0E-401D-BA4A-F61C34EED7F0}" destId="{F607C922-7739-48F2-BE40-EDFF8DAA1FB8}" srcOrd="0" destOrd="0" presId="urn:microsoft.com/office/officeart/2005/8/layout/hierarchy3"/>
    <dgm:cxn modelId="{F48863F4-C9A1-4185-B50C-4B9B6D68312C}" type="presOf" srcId="{14111947-2547-45F8-8723-288D358FE159}" destId="{9CADF755-B96E-41AA-A83D-7C8D911DBABF}" srcOrd="0" destOrd="0" presId="urn:microsoft.com/office/officeart/2005/8/layout/hierarchy3"/>
    <dgm:cxn modelId="{3DF2CDD4-0492-4F2F-B1E3-7A2FB4B3D9A8}" type="presParOf" srcId="{5A55B4AF-9CB1-4919-BD88-311224BC61A6}" destId="{4BB31003-D92A-4B51-A413-D59CF68C5074}" srcOrd="0" destOrd="0" presId="urn:microsoft.com/office/officeart/2005/8/layout/hierarchy3"/>
    <dgm:cxn modelId="{E077730D-BF53-4787-8BD7-2111AC70671D}" type="presParOf" srcId="{4BB31003-D92A-4B51-A413-D59CF68C5074}" destId="{7A57EE4D-7038-48DD-A527-94BD2B46C495}" srcOrd="0" destOrd="0" presId="urn:microsoft.com/office/officeart/2005/8/layout/hierarchy3"/>
    <dgm:cxn modelId="{24F5C546-6FF8-4E83-BA80-BF7F564A5EA7}" type="presParOf" srcId="{7A57EE4D-7038-48DD-A527-94BD2B46C495}" destId="{512D03D3-4B43-4F7A-8B3F-67C49EDB9798}" srcOrd="0" destOrd="0" presId="urn:microsoft.com/office/officeart/2005/8/layout/hierarchy3"/>
    <dgm:cxn modelId="{7ADE392A-93F2-47A1-BBEB-CA4FEE41E621}" type="presParOf" srcId="{7A57EE4D-7038-48DD-A527-94BD2B46C495}" destId="{D71FE816-8FDD-482C-B706-35900FD35188}" srcOrd="1" destOrd="0" presId="urn:microsoft.com/office/officeart/2005/8/layout/hierarchy3"/>
    <dgm:cxn modelId="{3B4DB879-2025-4EA8-9A57-E584FBDB6FC2}" type="presParOf" srcId="{4BB31003-D92A-4B51-A413-D59CF68C5074}" destId="{06533356-4015-4748-9241-577D2B6852ED}" srcOrd="1" destOrd="0" presId="urn:microsoft.com/office/officeart/2005/8/layout/hierarchy3"/>
    <dgm:cxn modelId="{91BC951D-7B8A-4D58-9E4C-58F9DF0DB147}" type="presParOf" srcId="{06533356-4015-4748-9241-577D2B6852ED}" destId="{F607C922-7739-48F2-BE40-EDFF8DAA1FB8}" srcOrd="0" destOrd="0" presId="urn:microsoft.com/office/officeart/2005/8/layout/hierarchy3"/>
    <dgm:cxn modelId="{E07C5CC6-5218-4143-978B-504155CB26FC}" type="presParOf" srcId="{06533356-4015-4748-9241-577D2B6852ED}" destId="{6F8B2C8A-D43A-477E-A0A9-AC31206110A2}" srcOrd="1" destOrd="0" presId="urn:microsoft.com/office/officeart/2005/8/layout/hierarchy3"/>
    <dgm:cxn modelId="{83BEB074-E704-40D5-9619-7BEB93AE6F53}" type="presParOf" srcId="{06533356-4015-4748-9241-577D2B6852ED}" destId="{1CC24A82-81EC-4ECD-ADE7-D0B6E8A2E1C2}" srcOrd="2" destOrd="0" presId="urn:microsoft.com/office/officeart/2005/8/layout/hierarchy3"/>
    <dgm:cxn modelId="{A0F19D31-4177-4CD5-B5D1-F7550F7BF961}" type="presParOf" srcId="{06533356-4015-4748-9241-577D2B6852ED}" destId="{9CADF755-B96E-41AA-A83D-7C8D911DBABF}" srcOrd="3" destOrd="0" presId="urn:microsoft.com/office/officeart/2005/8/layout/hierarchy3"/>
    <dgm:cxn modelId="{867B0819-C272-4DD7-9220-C4D0FB0DB3AF}" type="presParOf" srcId="{06533356-4015-4748-9241-577D2B6852ED}" destId="{F8A142D4-96F2-40E5-9F11-52FCAF6994B4}" srcOrd="4" destOrd="0" presId="urn:microsoft.com/office/officeart/2005/8/layout/hierarchy3"/>
    <dgm:cxn modelId="{8BA10DB1-8829-4B51-BBB6-B0449EBA90E7}" type="presParOf" srcId="{06533356-4015-4748-9241-577D2B6852ED}" destId="{CEB62F70-44FD-49C5-98C0-8E6097CDFB8A}" srcOrd="5" destOrd="0" presId="urn:microsoft.com/office/officeart/2005/8/layout/hierarchy3"/>
    <dgm:cxn modelId="{71AE8FFA-D84F-43D0-85D1-A419F3F88B2C}" type="presParOf" srcId="{5A55B4AF-9CB1-4919-BD88-311224BC61A6}" destId="{04D6B15C-B31A-408D-A63D-A8A0CAB66261}" srcOrd="1" destOrd="0" presId="urn:microsoft.com/office/officeart/2005/8/layout/hierarchy3"/>
    <dgm:cxn modelId="{FAF30AB6-A128-4B04-8969-7BCD0A9B44A2}" type="presParOf" srcId="{04D6B15C-B31A-408D-A63D-A8A0CAB66261}" destId="{B7D82F3C-2009-4AAD-9B0F-E02C3FD5FF36}" srcOrd="0" destOrd="0" presId="urn:microsoft.com/office/officeart/2005/8/layout/hierarchy3"/>
    <dgm:cxn modelId="{010F67B0-B3DB-4BDE-852A-E3E47E5EE27B}" type="presParOf" srcId="{B7D82F3C-2009-4AAD-9B0F-E02C3FD5FF36}" destId="{FF214E2D-23C0-404D-976E-1A8662FFB4E7}" srcOrd="0" destOrd="0" presId="urn:microsoft.com/office/officeart/2005/8/layout/hierarchy3"/>
    <dgm:cxn modelId="{CB268615-1380-4229-BA3B-32F3BE080F6B}" type="presParOf" srcId="{B7D82F3C-2009-4AAD-9B0F-E02C3FD5FF36}" destId="{FE2FB8C5-76F0-4D9E-B44D-70A7DB5F2608}" srcOrd="1" destOrd="0" presId="urn:microsoft.com/office/officeart/2005/8/layout/hierarchy3"/>
    <dgm:cxn modelId="{B9B9D022-56C6-413A-9751-D9BF40F90319}" type="presParOf" srcId="{04D6B15C-B31A-408D-A63D-A8A0CAB66261}" destId="{B096EFC7-3299-42D8-95BF-63BB33A51E8C}" srcOrd="1" destOrd="0" presId="urn:microsoft.com/office/officeart/2005/8/layout/hierarchy3"/>
    <dgm:cxn modelId="{D66C8286-7484-4742-8051-6470F78FE54F}" type="presParOf" srcId="{B096EFC7-3299-42D8-95BF-63BB33A51E8C}" destId="{2AD99162-104A-47DC-84BA-7D0DD173A89B}" srcOrd="0" destOrd="0" presId="urn:microsoft.com/office/officeart/2005/8/layout/hierarchy3"/>
    <dgm:cxn modelId="{7641CB85-2F0F-4B2D-B3EB-18E7FA24A69B}" type="presParOf" srcId="{B096EFC7-3299-42D8-95BF-63BB33A51E8C}" destId="{428CFA16-E434-4BD2-ACB6-BD86E5DE8961}" srcOrd="1" destOrd="0" presId="urn:microsoft.com/office/officeart/2005/8/layout/hierarchy3"/>
    <dgm:cxn modelId="{197EAFD7-969C-4F33-9837-27FE1BA3635B}" type="presParOf" srcId="{B096EFC7-3299-42D8-95BF-63BB33A51E8C}" destId="{EDC89BE4-CDCB-4A57-9958-3BFC5D1F4465}" srcOrd="2" destOrd="0" presId="urn:microsoft.com/office/officeart/2005/8/layout/hierarchy3"/>
    <dgm:cxn modelId="{D906F10A-8445-4835-9CEB-6585B8B23500}" type="presParOf" srcId="{B096EFC7-3299-42D8-95BF-63BB33A51E8C}" destId="{DD6DCA50-E85D-4467-BF14-A08048513B5B}" srcOrd="3" destOrd="0" presId="urn:microsoft.com/office/officeart/2005/8/layout/hierarchy3"/>
    <dgm:cxn modelId="{1AEDE68C-40D0-4E5E-B2F2-DD9CE8A98BA1}" type="presParOf" srcId="{B096EFC7-3299-42D8-95BF-63BB33A51E8C}" destId="{481603AB-DC58-4FAF-9773-5B428A921B24}" srcOrd="4" destOrd="0" presId="urn:microsoft.com/office/officeart/2005/8/layout/hierarchy3"/>
    <dgm:cxn modelId="{AAD609F2-2A5A-4F04-AD15-8E54B47A0945}" type="presParOf" srcId="{B096EFC7-3299-42D8-95BF-63BB33A51E8C}" destId="{DBA34328-A425-40BE-917E-DFA4B2432FF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7CD39-D1B4-4AEA-9931-49C5F93DE9EC}">
      <dsp:nvSpPr>
        <dsp:cNvPr id="0" name=""/>
        <dsp:cNvSpPr/>
      </dsp:nvSpPr>
      <dsp:spPr>
        <a:xfrm>
          <a:off x="3677298" y="1728044"/>
          <a:ext cx="2014164" cy="706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742"/>
              </a:lnTo>
              <a:lnTo>
                <a:pt x="2014164" y="356742"/>
              </a:lnTo>
              <a:lnTo>
                <a:pt x="2014164" y="706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4A41-6856-4B27-9B29-01A035FC886E}">
      <dsp:nvSpPr>
        <dsp:cNvPr id="0" name=""/>
        <dsp:cNvSpPr/>
      </dsp:nvSpPr>
      <dsp:spPr>
        <a:xfrm>
          <a:off x="1664906" y="1728044"/>
          <a:ext cx="2012391" cy="706000"/>
        </a:xfrm>
        <a:custGeom>
          <a:avLst/>
          <a:gdLst/>
          <a:ahLst/>
          <a:cxnLst/>
          <a:rect l="0" t="0" r="0" b="0"/>
          <a:pathLst>
            <a:path>
              <a:moveTo>
                <a:pt x="2012391" y="0"/>
              </a:moveTo>
              <a:lnTo>
                <a:pt x="2012391" y="356742"/>
              </a:lnTo>
              <a:lnTo>
                <a:pt x="0" y="356742"/>
              </a:lnTo>
              <a:lnTo>
                <a:pt x="0" y="706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B34D8-43F6-40D8-B49E-33BD21EC8585}">
      <dsp:nvSpPr>
        <dsp:cNvPr id="0" name=""/>
        <dsp:cNvSpPr/>
      </dsp:nvSpPr>
      <dsp:spPr>
        <a:xfrm>
          <a:off x="1366789" y="64911"/>
          <a:ext cx="4621016" cy="166313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  <a:latin typeface="+mj-lt"/>
            </a:rPr>
            <a:t>There are two types of forces</a:t>
          </a:r>
        </a:p>
      </dsp:txBody>
      <dsp:txXfrm>
        <a:off x="1366789" y="64911"/>
        <a:ext cx="4621016" cy="1663133"/>
      </dsp:txXfrm>
    </dsp:sp>
    <dsp:sp modelId="{36220AAB-C7B9-47C3-8E6B-A4ECBDA8ECBA}">
      <dsp:nvSpPr>
        <dsp:cNvPr id="0" name=""/>
        <dsp:cNvSpPr/>
      </dsp:nvSpPr>
      <dsp:spPr>
        <a:xfrm>
          <a:off x="1773" y="2434045"/>
          <a:ext cx="3326266" cy="166313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+mj-lt"/>
            </a:rPr>
            <a:t>Non – contact forces </a:t>
          </a:r>
          <a:r>
            <a:rPr lang="en-US" sz="2700" b="1" i="1" kern="1200" dirty="0">
              <a:solidFill>
                <a:schemeClr val="tx1"/>
              </a:solidFill>
              <a:latin typeface="+mj-lt"/>
            </a:rPr>
            <a:t>OR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+mj-lt"/>
            </a:rPr>
            <a:t>Action – at – a- distance force</a:t>
          </a:r>
        </a:p>
      </dsp:txBody>
      <dsp:txXfrm>
        <a:off x="1773" y="2434045"/>
        <a:ext cx="3326266" cy="1663133"/>
      </dsp:txXfrm>
    </dsp:sp>
    <dsp:sp modelId="{E69D0579-ED15-41AA-9C26-C974B01BC82D}">
      <dsp:nvSpPr>
        <dsp:cNvPr id="0" name=""/>
        <dsp:cNvSpPr/>
      </dsp:nvSpPr>
      <dsp:spPr>
        <a:xfrm>
          <a:off x="4028329" y="2434045"/>
          <a:ext cx="3326266" cy="166313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+mj-lt"/>
            </a:rPr>
            <a:t>Contact Forces</a:t>
          </a:r>
        </a:p>
      </dsp:txBody>
      <dsp:txXfrm>
        <a:off x="4028329" y="2434045"/>
        <a:ext cx="3326266" cy="1663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D03D3-4B43-4F7A-8B3F-67C49EDB9798}">
      <dsp:nvSpPr>
        <dsp:cNvPr id="0" name=""/>
        <dsp:cNvSpPr/>
      </dsp:nvSpPr>
      <dsp:spPr>
        <a:xfrm>
          <a:off x="6481" y="392353"/>
          <a:ext cx="4787730" cy="78936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Action-at-a-distance Forces</a:t>
          </a:r>
        </a:p>
      </dsp:txBody>
      <dsp:txXfrm>
        <a:off x="29601" y="415473"/>
        <a:ext cx="4741490" cy="743126"/>
      </dsp:txXfrm>
    </dsp:sp>
    <dsp:sp modelId="{F607C922-7739-48F2-BE40-EDFF8DAA1FB8}">
      <dsp:nvSpPr>
        <dsp:cNvPr id="0" name=""/>
        <dsp:cNvSpPr/>
      </dsp:nvSpPr>
      <dsp:spPr>
        <a:xfrm>
          <a:off x="485254" y="1181720"/>
          <a:ext cx="478773" cy="593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990"/>
              </a:lnTo>
              <a:lnTo>
                <a:pt x="478773" y="593990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B2C8A-D43A-477E-A0A9-AC31206110A2}">
      <dsp:nvSpPr>
        <dsp:cNvPr id="0" name=""/>
        <dsp:cNvSpPr/>
      </dsp:nvSpPr>
      <dsp:spPr>
        <a:xfrm>
          <a:off x="964027" y="1381027"/>
          <a:ext cx="3663280" cy="78936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rgbClr val="00B05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Gravitational Force</a:t>
          </a:r>
        </a:p>
      </dsp:txBody>
      <dsp:txXfrm>
        <a:off x="987147" y="1404147"/>
        <a:ext cx="3617040" cy="743126"/>
      </dsp:txXfrm>
    </dsp:sp>
    <dsp:sp modelId="{1CC24A82-81EC-4ECD-ADE7-D0B6E8A2E1C2}">
      <dsp:nvSpPr>
        <dsp:cNvPr id="0" name=""/>
        <dsp:cNvSpPr/>
      </dsp:nvSpPr>
      <dsp:spPr>
        <a:xfrm>
          <a:off x="485254" y="1181720"/>
          <a:ext cx="478773" cy="158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699"/>
              </a:lnTo>
              <a:lnTo>
                <a:pt x="478773" y="1580699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DF755-B96E-41AA-A83D-7C8D911DBABF}">
      <dsp:nvSpPr>
        <dsp:cNvPr id="0" name=""/>
        <dsp:cNvSpPr/>
      </dsp:nvSpPr>
      <dsp:spPr>
        <a:xfrm>
          <a:off x="964027" y="2367735"/>
          <a:ext cx="3720443" cy="78936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rgbClr val="00B05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Magnetic Force</a:t>
          </a:r>
        </a:p>
      </dsp:txBody>
      <dsp:txXfrm>
        <a:off x="987147" y="2390855"/>
        <a:ext cx="3674203" cy="743126"/>
      </dsp:txXfrm>
    </dsp:sp>
    <dsp:sp modelId="{F8A142D4-96F2-40E5-9F11-52FCAF6994B4}">
      <dsp:nvSpPr>
        <dsp:cNvPr id="0" name=""/>
        <dsp:cNvSpPr/>
      </dsp:nvSpPr>
      <dsp:spPr>
        <a:xfrm>
          <a:off x="485254" y="1181720"/>
          <a:ext cx="478773" cy="2567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407"/>
              </a:lnTo>
              <a:lnTo>
                <a:pt x="478773" y="2567407"/>
              </a:lnTo>
            </a:path>
          </a:pathLst>
        </a:custGeom>
        <a:noFill/>
        <a:ln w="158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62F70-44FD-49C5-98C0-8E6097CDFB8A}">
      <dsp:nvSpPr>
        <dsp:cNvPr id="0" name=""/>
        <dsp:cNvSpPr/>
      </dsp:nvSpPr>
      <dsp:spPr>
        <a:xfrm>
          <a:off x="964027" y="3354444"/>
          <a:ext cx="3789630" cy="78936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rgbClr val="00B05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Electric Force</a:t>
          </a:r>
        </a:p>
      </dsp:txBody>
      <dsp:txXfrm>
        <a:off x="987147" y="3377564"/>
        <a:ext cx="3743390" cy="743126"/>
      </dsp:txXfrm>
    </dsp:sp>
    <dsp:sp modelId="{FF214E2D-23C0-404D-976E-1A8662FFB4E7}">
      <dsp:nvSpPr>
        <dsp:cNvPr id="0" name=""/>
        <dsp:cNvSpPr/>
      </dsp:nvSpPr>
      <dsp:spPr>
        <a:xfrm>
          <a:off x="5188895" y="394318"/>
          <a:ext cx="4572738" cy="78936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Contact Forces</a:t>
          </a:r>
        </a:p>
      </dsp:txBody>
      <dsp:txXfrm>
        <a:off x="5212015" y="417438"/>
        <a:ext cx="4526498" cy="743126"/>
      </dsp:txXfrm>
    </dsp:sp>
    <dsp:sp modelId="{2AD99162-104A-47DC-84BA-7D0DD173A89B}">
      <dsp:nvSpPr>
        <dsp:cNvPr id="0" name=""/>
        <dsp:cNvSpPr/>
      </dsp:nvSpPr>
      <dsp:spPr>
        <a:xfrm>
          <a:off x="5646169" y="1183685"/>
          <a:ext cx="413549" cy="61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145"/>
              </a:lnTo>
              <a:lnTo>
                <a:pt x="413549" y="615145"/>
              </a:lnTo>
            </a:path>
          </a:pathLst>
        </a:custGeom>
        <a:noFill/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CFA16-E434-4BD2-ACB6-BD86E5DE8961}">
      <dsp:nvSpPr>
        <dsp:cNvPr id="0" name=""/>
        <dsp:cNvSpPr/>
      </dsp:nvSpPr>
      <dsp:spPr>
        <a:xfrm>
          <a:off x="6059718" y="1404147"/>
          <a:ext cx="3108526" cy="789366"/>
        </a:xfrm>
        <a:prstGeom prst="roundRect">
          <a:avLst>
            <a:gd name="adj" fmla="val 10000"/>
          </a:avLst>
        </a:prstGeom>
        <a:solidFill>
          <a:srgbClr val="0099CC">
            <a:alpha val="89804"/>
          </a:srgbClr>
        </a:solidFill>
        <a:ln w="12700" cap="flat" cmpd="sng" algn="ctr">
          <a:solidFill>
            <a:srgbClr val="0070C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Pushing force</a:t>
          </a:r>
        </a:p>
      </dsp:txBody>
      <dsp:txXfrm>
        <a:off x="6082838" y="1427267"/>
        <a:ext cx="3062286" cy="743126"/>
      </dsp:txXfrm>
    </dsp:sp>
    <dsp:sp modelId="{EDC89BE4-CDCB-4A57-9958-3BFC5D1F4465}">
      <dsp:nvSpPr>
        <dsp:cNvPr id="0" name=""/>
        <dsp:cNvSpPr/>
      </dsp:nvSpPr>
      <dsp:spPr>
        <a:xfrm>
          <a:off x="5646169" y="1183685"/>
          <a:ext cx="413549" cy="160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854"/>
              </a:lnTo>
              <a:lnTo>
                <a:pt x="413549" y="1601854"/>
              </a:lnTo>
            </a:path>
          </a:pathLst>
        </a:custGeom>
        <a:noFill/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DCA50-E85D-4467-BF14-A08048513B5B}">
      <dsp:nvSpPr>
        <dsp:cNvPr id="0" name=""/>
        <dsp:cNvSpPr/>
      </dsp:nvSpPr>
      <dsp:spPr>
        <a:xfrm>
          <a:off x="6059718" y="2390856"/>
          <a:ext cx="3108526" cy="789366"/>
        </a:xfrm>
        <a:prstGeom prst="roundRect">
          <a:avLst>
            <a:gd name="adj" fmla="val 10000"/>
          </a:avLst>
        </a:prstGeom>
        <a:solidFill>
          <a:srgbClr val="0099CC">
            <a:alpha val="90000"/>
          </a:srgbClr>
        </a:solidFill>
        <a:ln w="12700" cap="flat" cmpd="sng" algn="ctr">
          <a:solidFill>
            <a:srgbClr val="0070C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Tension</a:t>
          </a:r>
        </a:p>
      </dsp:txBody>
      <dsp:txXfrm>
        <a:off x="6082838" y="2413976"/>
        <a:ext cx="3062286" cy="743126"/>
      </dsp:txXfrm>
    </dsp:sp>
    <dsp:sp modelId="{481603AB-DC58-4FAF-9773-5B428A921B24}">
      <dsp:nvSpPr>
        <dsp:cNvPr id="0" name=""/>
        <dsp:cNvSpPr/>
      </dsp:nvSpPr>
      <dsp:spPr>
        <a:xfrm>
          <a:off x="5646169" y="1183685"/>
          <a:ext cx="413549" cy="258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2"/>
              </a:lnTo>
              <a:lnTo>
                <a:pt x="413549" y="2588562"/>
              </a:lnTo>
            </a:path>
          </a:pathLst>
        </a:custGeom>
        <a:noFill/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4328-A425-40BE-917E-DFA4B2432FF0}">
      <dsp:nvSpPr>
        <dsp:cNvPr id="0" name=""/>
        <dsp:cNvSpPr/>
      </dsp:nvSpPr>
      <dsp:spPr>
        <a:xfrm>
          <a:off x="6059718" y="3377564"/>
          <a:ext cx="3108526" cy="789366"/>
        </a:xfrm>
        <a:prstGeom prst="roundRect">
          <a:avLst>
            <a:gd name="adj" fmla="val 10000"/>
          </a:avLst>
        </a:prstGeom>
        <a:solidFill>
          <a:srgbClr val="0099CC">
            <a:alpha val="90000"/>
          </a:srgbClr>
        </a:solidFill>
        <a:ln w="12700" cap="flat" cmpd="sng" algn="ctr">
          <a:solidFill>
            <a:srgbClr val="0070C0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+mj-lt"/>
            </a:rPr>
            <a:t>Reaction of support</a:t>
          </a:r>
        </a:p>
      </dsp:txBody>
      <dsp:txXfrm>
        <a:off x="6082838" y="3400684"/>
        <a:ext cx="3062286" cy="743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292" y="1475234"/>
            <a:ext cx="3303432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Chapter 5: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Forces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3171" y="4632542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Grade 8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Physics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67BFC1-517E-4D5E-A5C9-307DB9AE9CC2}"/>
                  </a:ext>
                </a:extLst>
              </p:cNvPr>
              <p:cNvSpPr txBox="1"/>
              <p:nvPr/>
            </p:nvSpPr>
            <p:spPr>
              <a:xfrm>
                <a:off x="0" y="83100"/>
                <a:ext cx="7869778" cy="6003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effectLst/>
                    <a:latin typeface="+mj-lt"/>
                    <a:ea typeface="Calibri" panose="020F0502020204030204" pitchFamily="34" charset="0"/>
                  </a:rPr>
                  <a:t>Forces acting on the wooden crate: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500" b="1" dirty="0">
                    <a:effectLst/>
                    <a:latin typeface="+mj-lt"/>
                    <a:ea typeface="Calibri" panose="020F0502020204030204" pitchFamily="34" charset="0"/>
                  </a:rPr>
                  <a:t>Pushing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endParaRPr lang="en-US" sz="2500" b="1" dirty="0">
                  <a:latin typeface="+mj-lt"/>
                </a:endParaRPr>
              </a:p>
              <a:p>
                <a:r>
                  <a:rPr lang="en-US" sz="2500" dirty="0">
                    <a:latin typeface="+mj-lt"/>
                  </a:rPr>
                  <a:t>It is a contact force.</a:t>
                </a:r>
              </a:p>
              <a:p>
                <a:r>
                  <a:rPr lang="en-US" sz="2500" dirty="0">
                    <a:latin typeface="+mj-lt"/>
                  </a:rPr>
                  <a:t>Its point of application is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 A</a:t>
                </a:r>
                <a:r>
                  <a:rPr lang="en-US" sz="2500" dirty="0">
                    <a:latin typeface="+mj-lt"/>
                  </a:rPr>
                  <a:t> / line of action: 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oblique</a:t>
                </a:r>
                <a:r>
                  <a:rPr lang="en-US" sz="2500" dirty="0">
                    <a:latin typeface="+mj-lt"/>
                  </a:rPr>
                  <a:t>/ direction: 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upward to the right</a:t>
                </a:r>
                <a:endParaRPr lang="en-US" sz="2500" dirty="0"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500" b="1" dirty="0">
                    <a:latin typeface="+mj-lt"/>
                  </a:rPr>
                  <a:t>Normal reaction of support </a:t>
                </a:r>
                <a:r>
                  <a:rPr lang="en-US" sz="25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dirty="0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500" b="1" dirty="0">
                    <a:latin typeface="+mj-lt"/>
                  </a:rPr>
                  <a:t>:</a:t>
                </a:r>
              </a:p>
              <a:p>
                <a:r>
                  <a:rPr lang="en-US" sz="2500" dirty="0">
                    <a:latin typeface="+mj-lt"/>
                  </a:rPr>
                  <a:t>It is a contact force.</a:t>
                </a:r>
              </a:p>
              <a:p>
                <a:r>
                  <a:rPr lang="en-US" sz="2500" dirty="0">
                    <a:latin typeface="+mj-lt"/>
                  </a:rPr>
                  <a:t>Its point of application is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 point of contact between the wooden crate and the surface (inclined plane)</a:t>
                </a:r>
                <a:r>
                  <a:rPr lang="en-US" sz="2500" dirty="0">
                    <a:latin typeface="+mj-lt"/>
                  </a:rPr>
                  <a:t> / line of action: 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oblique and </a:t>
                </a:r>
                <a:r>
                  <a:rPr lang="en-US" sz="2500" u="sng" dirty="0">
                    <a:solidFill>
                      <a:srgbClr val="FF0000"/>
                    </a:solidFill>
                    <a:latin typeface="+mj-lt"/>
                  </a:rPr>
                  <a:t>perpendicular to the surface</a:t>
                </a:r>
                <a:r>
                  <a:rPr lang="en-US" sz="2500" dirty="0">
                    <a:latin typeface="+mj-lt"/>
                  </a:rPr>
                  <a:t>/ direction: 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upward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500" b="1" dirty="0">
                    <a:latin typeface="+mj-lt"/>
                  </a:rPr>
                  <a:t>Gravitational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dirty="0" smtClean="0">
                            <a:effectLst/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sz="2500" b="1" dirty="0">
                    <a:latin typeface="+mj-lt"/>
                  </a:rPr>
                  <a:t>:</a:t>
                </a:r>
              </a:p>
              <a:p>
                <a:r>
                  <a:rPr lang="en-US" sz="2500" dirty="0">
                    <a:latin typeface="+mj-lt"/>
                  </a:rPr>
                  <a:t>It is an </a:t>
                </a:r>
                <a:r>
                  <a:rPr lang="en-US" sz="2500" b="1" dirty="0">
                    <a:latin typeface="+mj-lt"/>
                  </a:rPr>
                  <a:t>action-at-a-distance force</a:t>
                </a:r>
              </a:p>
              <a:p>
                <a:r>
                  <a:rPr lang="en-US" sz="2500" dirty="0">
                    <a:latin typeface="+mj-lt"/>
                  </a:rPr>
                  <a:t>Its point of application is 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center of gravity</a:t>
                </a:r>
                <a:r>
                  <a:rPr lang="en-US" sz="2500" dirty="0">
                    <a:latin typeface="+mj-lt"/>
                  </a:rPr>
                  <a:t>/ line of action: 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vertical</a:t>
                </a:r>
                <a:r>
                  <a:rPr lang="en-US" sz="2500" dirty="0">
                    <a:latin typeface="+mj-lt"/>
                  </a:rPr>
                  <a:t>/ direction: 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downward</a:t>
                </a:r>
                <a:endParaRPr lang="en-US" sz="2500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67BFC1-517E-4D5E-A5C9-307DB9AE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100"/>
                <a:ext cx="7869778" cy="6003375"/>
              </a:xfrm>
              <a:prstGeom prst="rect">
                <a:avLst/>
              </a:prstGeom>
              <a:blipFill>
                <a:blip r:embed="rId2"/>
                <a:stretch>
                  <a:fillRect l="-1239" t="-915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C52B01E-8002-4992-AAF6-5D0D88B5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771525"/>
            <a:ext cx="48387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2701-DE51-44D1-A07F-581BB08B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63349" cy="1450757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Summary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82028C-F255-45E0-A856-7489CF472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5" y="3526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C02ED-E652-4ACE-9D79-66AC656A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5" y="4739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33B9BA-704A-4773-B0ED-EB70FF09A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851810"/>
              </p:ext>
            </p:extLst>
          </p:nvPr>
        </p:nvGraphicFramePr>
        <p:xfrm>
          <a:off x="1792512" y="1760642"/>
          <a:ext cx="9768116" cy="453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37552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F488-FA4A-47FF-8B7A-AA6053F9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Force of Friction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1481B-B9B0-4DB8-A747-3C025893D49D}"/>
              </a:ext>
            </a:extLst>
          </p:cNvPr>
          <p:cNvSpPr txBox="1"/>
          <p:nvPr/>
        </p:nvSpPr>
        <p:spPr>
          <a:xfrm>
            <a:off x="977811" y="2208292"/>
            <a:ext cx="819282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A book is pushed with a certain speed on a rough and horizontal table.</a:t>
            </a:r>
          </a:p>
          <a:p>
            <a:r>
              <a:rPr lang="en-US" sz="2500" dirty="0">
                <a:latin typeface="+mj-lt"/>
                <a:ea typeface="Calibri" panose="020F0502020204030204" pitchFamily="34" charset="0"/>
              </a:rPr>
              <a:t>The table exerts a force on the book in an </a:t>
            </a:r>
            <a:r>
              <a:rPr lang="en-US" sz="2500" b="1" dirty="0">
                <a:latin typeface="+mj-lt"/>
                <a:ea typeface="Calibri" panose="020F0502020204030204" pitchFamily="34" charset="0"/>
              </a:rPr>
              <a:t>opposite direction of its movement </a:t>
            </a:r>
            <a:r>
              <a:rPr lang="en-US" sz="2500" dirty="0">
                <a:latin typeface="+mj-lt"/>
                <a:ea typeface="Calibri" panose="020F0502020204030204" pitchFamily="34" charset="0"/>
              </a:rPr>
              <a:t>to stop it.</a:t>
            </a:r>
          </a:p>
          <a:p>
            <a:endParaRPr lang="en-US" sz="25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sz="2500" dirty="0">
                <a:latin typeface="+mj-lt"/>
              </a:rPr>
              <a:t>The table and book are in contact.</a:t>
            </a:r>
          </a:p>
          <a:p>
            <a:endParaRPr lang="en-US" sz="2500" b="1" dirty="0">
              <a:latin typeface="+mj-lt"/>
            </a:endParaRPr>
          </a:p>
          <a:p>
            <a:r>
              <a:rPr lang="en-US" sz="2500" b="1" dirty="0">
                <a:latin typeface="+mj-lt"/>
              </a:rPr>
              <a:t>Friction is a contact force.</a:t>
            </a:r>
          </a:p>
          <a:p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53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CA88F-C1EA-46E0-8AD1-E1ED8C6754FB}"/>
              </a:ext>
            </a:extLst>
          </p:cNvPr>
          <p:cNvSpPr txBox="1"/>
          <p:nvPr/>
        </p:nvSpPr>
        <p:spPr>
          <a:xfrm>
            <a:off x="319596" y="497150"/>
            <a:ext cx="9490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latin typeface="+mj-lt"/>
              </a:rPr>
              <a:t>Notes:</a:t>
            </a:r>
          </a:p>
          <a:p>
            <a:endParaRPr lang="en-US" sz="26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r>
              <a:rPr lang="en-US" sz="2600" dirty="0">
                <a:latin typeface="+mj-lt"/>
              </a:rPr>
              <a:t>The force of friction 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exists only on a </a:t>
            </a:r>
            <a:r>
              <a:rPr lang="en-US" sz="2600" b="1" u="sng" dirty="0">
                <a:solidFill>
                  <a:srgbClr val="0070C0"/>
                </a:solidFill>
                <a:latin typeface="+mj-lt"/>
              </a:rPr>
              <a:t>rough surface</a:t>
            </a:r>
            <a:r>
              <a:rPr lang="en-US" sz="2600" dirty="0">
                <a:latin typeface="+mj-lt"/>
              </a:rPr>
              <a:t>.</a:t>
            </a:r>
          </a:p>
          <a:p>
            <a:r>
              <a:rPr lang="en-US" sz="2600" dirty="0">
                <a:latin typeface="+mj-lt"/>
              </a:rPr>
              <a:t>There is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no friction (negligible friction) on a </a:t>
            </a:r>
            <a:r>
              <a:rPr lang="en-US" sz="2600" b="1" u="sng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smooth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surface/support.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>
                <a:latin typeface="+mj-lt"/>
              </a:rPr>
              <a:t>The force of friction </a:t>
            </a:r>
            <a:r>
              <a:rPr lang="en-US" sz="2600" b="1" dirty="0">
                <a:solidFill>
                  <a:srgbClr val="7030A0"/>
                </a:solidFill>
                <a:latin typeface="+mj-lt"/>
              </a:rPr>
              <a:t>opposes the motion of the body</a:t>
            </a:r>
            <a:r>
              <a:rPr lang="en-US" sz="2600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>
                <a:latin typeface="+mj-lt"/>
              </a:rPr>
              <a:t>The force of friction is sometimes useful and sometimes harmful.</a:t>
            </a:r>
          </a:p>
          <a:p>
            <a:endParaRPr lang="en-US" sz="26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r>
              <a:rPr lang="en-US" sz="2600" i="1" dirty="0">
                <a:solidFill>
                  <a:srgbClr val="FF0000"/>
                </a:solidFill>
                <a:latin typeface="+mj-lt"/>
              </a:rPr>
              <a:t>Check examples p.94-95</a:t>
            </a:r>
          </a:p>
        </p:txBody>
      </p:sp>
    </p:spTree>
    <p:extLst>
      <p:ext uri="{BB962C8B-B14F-4D97-AF65-F5344CB8AC3E}">
        <p14:creationId xmlns:p14="http://schemas.microsoft.com/office/powerpoint/2010/main" val="12441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362D-F72E-4357-836E-EC039AFC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Classification of Forces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57F733-274A-4C17-85EE-D987ACD34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706716"/>
              </p:ext>
            </p:extLst>
          </p:nvPr>
        </p:nvGraphicFramePr>
        <p:xfrm>
          <a:off x="2032000" y="1968759"/>
          <a:ext cx="7354596" cy="416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5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1FE6-BEC7-4762-9787-8D5D1EEA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Gravitational Force / Weight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8ED03-55AC-4BDC-A26F-0E447C9920CA}"/>
              </a:ext>
            </a:extLst>
          </p:cNvPr>
          <p:cNvSpPr txBox="1"/>
          <p:nvPr/>
        </p:nvSpPr>
        <p:spPr>
          <a:xfrm>
            <a:off x="479579" y="2342688"/>
            <a:ext cx="66227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ball is dropped without initial speed falls on the ground.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 ball fell due to gravity.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Gravitational force is a non-contact force.</a:t>
            </a:r>
          </a:p>
        </p:txBody>
      </p:sp>
      <p:pic>
        <p:nvPicPr>
          <p:cNvPr id="1026" name="Picture 2" descr="Philosophico-Scientific Adventures | by Bryan W. Roberts">
            <a:extLst>
              <a:ext uri="{FF2B5EF4-FFF2-40B4-BE49-F238E27FC236}">
                <a16:creationId xmlns:a16="http://schemas.microsoft.com/office/drawing/2014/main" id="{2A8592BE-EC0B-496C-88F6-F1F88D79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193678"/>
            <a:ext cx="2967912" cy="39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1FE6-BEC7-4762-9787-8D5D1EEA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Gravitational Force / Weight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8ED03-55AC-4BDC-A26F-0E447C9920CA}"/>
              </a:ext>
            </a:extLst>
          </p:cNvPr>
          <p:cNvSpPr txBox="1"/>
          <p:nvPr/>
        </p:nvSpPr>
        <p:spPr>
          <a:xfrm>
            <a:off x="479579" y="2685587"/>
            <a:ext cx="6873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Weight is applied to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the center of gravity </a:t>
            </a:r>
            <a:r>
              <a:rPr lang="en-US" sz="2800" dirty="0">
                <a:latin typeface="+mj-lt"/>
              </a:rPr>
              <a:t>of the object.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Its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line of action is vertical</a:t>
            </a:r>
            <a:r>
              <a:rPr lang="en-US" sz="2800" dirty="0">
                <a:latin typeface="+mj-lt"/>
              </a:rPr>
              <a:t>, and its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direction is downward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C0D27-F9BB-449F-9F0A-29BAE3C8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88" y="2470143"/>
            <a:ext cx="2814638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9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1FE6-BEC7-4762-9787-8D5D1EEA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Magnetic Force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8ED03-55AC-4BDC-A26F-0E447C9920CA}"/>
              </a:ext>
            </a:extLst>
          </p:cNvPr>
          <p:cNvSpPr txBox="1"/>
          <p:nvPr/>
        </p:nvSpPr>
        <p:spPr>
          <a:xfrm>
            <a:off x="417250" y="2618913"/>
            <a:ext cx="4907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magnet exerts a force on the steel ball.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Magnetic force is a non-contact force.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69629-830B-4E11-A208-6DC822FF3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2" y="2895600"/>
            <a:ext cx="58959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AAD1-CFA0-4333-829A-F183550F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Electric Force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FDAB0-48C7-482F-9AC2-0E1774FC5805}"/>
              </a:ext>
            </a:extLst>
          </p:cNvPr>
          <p:cNvSpPr txBox="1"/>
          <p:nvPr/>
        </p:nvSpPr>
        <p:spPr>
          <a:xfrm>
            <a:off x="312475" y="2323638"/>
            <a:ext cx="7431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plexiglass ruler is rubbed with a woolen fabric. It is close to a very light ball without touching it.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 electrified ruler exerts a force on the ball.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This electric force is non-contact.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76588-027D-440D-9BCF-37F2E3F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2867025"/>
            <a:ext cx="4429125" cy="17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3096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1FE6-BEC7-4762-9787-8D5D1EEA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Pushing Force</a:t>
            </a:r>
            <a:endParaRPr lang="en-US" dirty="0"/>
          </a:p>
        </p:txBody>
      </p:sp>
      <p:pic>
        <p:nvPicPr>
          <p:cNvPr id="3" name="Picture 2" descr="How to Push Start a Car: 13 Steps (with Pictures) - wikiHow">
            <a:extLst>
              <a:ext uri="{FF2B5EF4-FFF2-40B4-BE49-F238E27FC236}">
                <a16:creationId xmlns:a16="http://schemas.microsoft.com/office/drawing/2014/main" id="{F88E3E84-B5F0-40F7-B6E0-499812207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6"/>
          <a:stretch/>
        </p:blipFill>
        <p:spPr bwMode="auto">
          <a:xfrm>
            <a:off x="7109927" y="2105534"/>
            <a:ext cx="4594726" cy="33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0DD5D-8BEC-4E01-8917-3F0087084F05}"/>
              </a:ext>
            </a:extLst>
          </p:cNvPr>
          <p:cNvSpPr txBox="1"/>
          <p:nvPr/>
        </p:nvSpPr>
        <p:spPr>
          <a:xfrm>
            <a:off x="312475" y="2323638"/>
            <a:ext cx="6621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man is pushing the car with his hands in order to move it.</a:t>
            </a:r>
          </a:p>
          <a:p>
            <a:r>
              <a:rPr lang="en-US" sz="2800" dirty="0">
                <a:latin typeface="+mj-lt"/>
              </a:rPr>
              <a:t>This force wouldn’t be exerted if there was no contact (touch) between the man and the car.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This pushing force is a contact force.</a:t>
            </a:r>
          </a:p>
        </p:txBody>
      </p:sp>
    </p:spTree>
    <p:extLst>
      <p:ext uri="{BB962C8B-B14F-4D97-AF65-F5344CB8AC3E}">
        <p14:creationId xmlns:p14="http://schemas.microsoft.com/office/powerpoint/2010/main" val="248920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54F7-4705-4733-8639-8E85063B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1396"/>
            <a:ext cx="10058400" cy="1450757"/>
          </a:xfrm>
        </p:spPr>
        <p:txBody>
          <a:bodyPr/>
          <a:lstStyle/>
          <a:p>
            <a:pPr algn="ctr"/>
            <a:r>
              <a:rPr lang="en-US" b="1" i="1" dirty="0"/>
              <a:t>Reaction of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974FF-1594-48CA-8516-BAD4ED2A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2066925"/>
            <a:ext cx="4667250" cy="392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BEC06C-7AD6-41D8-B722-578E449315F1}"/>
              </a:ext>
            </a:extLst>
          </p:cNvPr>
          <p:cNvSpPr txBox="1"/>
          <p:nvPr/>
        </p:nvSpPr>
        <p:spPr>
          <a:xfrm>
            <a:off x="331525" y="2259360"/>
            <a:ext cx="7126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block is placed on a horizontal table. The table exerts an upward force on the block to prevent it from falling.</a:t>
            </a:r>
          </a:p>
          <a:p>
            <a:r>
              <a:rPr lang="en-US" sz="2800" dirty="0">
                <a:latin typeface="+mj-lt"/>
              </a:rPr>
              <a:t>This force will not exist if there was no contact between the block and table.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Normal reaction of support is a contact force.</a:t>
            </a:r>
          </a:p>
        </p:txBody>
      </p:sp>
    </p:spTree>
    <p:extLst>
      <p:ext uri="{BB962C8B-B14F-4D97-AF65-F5344CB8AC3E}">
        <p14:creationId xmlns:p14="http://schemas.microsoft.com/office/powerpoint/2010/main" val="154625028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2701-DE51-44D1-A07F-581BB08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Tension of a String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82028C-F255-45E0-A856-7489CF472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5" y="3526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C02ED-E652-4ACE-9D79-66AC656A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5" y="4739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1AD01-E3BD-420C-9213-F14EDC9B8B21}"/>
              </a:ext>
            </a:extLst>
          </p:cNvPr>
          <p:cNvSpPr txBox="1"/>
          <p:nvPr/>
        </p:nvSpPr>
        <p:spPr>
          <a:xfrm>
            <a:off x="391885" y="2456867"/>
            <a:ext cx="75204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effectLst/>
                <a:latin typeface="+mj-lt"/>
                <a:ea typeface="Calibri" panose="020F0502020204030204" pitchFamily="34" charset="0"/>
              </a:rPr>
              <a:t>A ball is suspended from the free end of a string. The string exerts a force on the ball to prevent it from falling.</a:t>
            </a:r>
          </a:p>
          <a:p>
            <a:endParaRPr lang="en-US" sz="2500" b="1" dirty="0">
              <a:latin typeface="+mj-lt"/>
            </a:endParaRPr>
          </a:p>
          <a:p>
            <a:r>
              <a:rPr lang="en-US" sz="2500" dirty="0">
                <a:latin typeface="+mj-lt"/>
              </a:rPr>
              <a:t>If the spring is cut, the force will not exist.</a:t>
            </a:r>
          </a:p>
          <a:p>
            <a:endParaRPr lang="en-US" sz="2500" b="1" dirty="0">
              <a:latin typeface="+mj-lt"/>
            </a:endParaRPr>
          </a:p>
          <a:p>
            <a:r>
              <a:rPr lang="en-US" sz="2500" b="1" dirty="0">
                <a:latin typeface="+mj-lt"/>
              </a:rPr>
              <a:t>Tension is a contact force.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B0718-4ACA-4C10-B33B-1591A8A4D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5" y="1996440"/>
            <a:ext cx="2628900" cy="34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80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{57F6FEBE-D537-430D-9A46-71386D069AB0}tf11429527_win32</Template>
  <TotalTime>462</TotalTime>
  <Words>527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Cambria Math</vt:lpstr>
      <vt:lpstr>Franklin Gothic Book</vt:lpstr>
      <vt:lpstr>Wingdings</vt:lpstr>
      <vt:lpstr>1_RetrospectVTI</vt:lpstr>
      <vt:lpstr>Chapter 5: Forces</vt:lpstr>
      <vt:lpstr>Classification of Forces</vt:lpstr>
      <vt:lpstr>Gravitational Force / Weight</vt:lpstr>
      <vt:lpstr>Gravitational Force / Weight</vt:lpstr>
      <vt:lpstr>Magnetic Force</vt:lpstr>
      <vt:lpstr>Electric Force</vt:lpstr>
      <vt:lpstr>Pushing Force</vt:lpstr>
      <vt:lpstr>Reaction of Support</vt:lpstr>
      <vt:lpstr>Tension of a String</vt:lpstr>
      <vt:lpstr>PowerPoint Presentation</vt:lpstr>
      <vt:lpstr>Summary</vt:lpstr>
      <vt:lpstr>Force of Friction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Actions</dc:title>
  <dc:creator>nourhan.sharif.bhas@gmail.com</dc:creator>
  <cp:lastModifiedBy>nourhan.sharif.bhas@gmail.com</cp:lastModifiedBy>
  <cp:revision>12</cp:revision>
  <dcterms:created xsi:type="dcterms:W3CDTF">2020-10-07T16:39:08Z</dcterms:created>
  <dcterms:modified xsi:type="dcterms:W3CDTF">2020-11-25T06:43:41Z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